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64706" units="1/cm"/>
          <inkml:channelProperty channel="Y" name="resolution" value="37.63066" units="1/cm"/>
          <inkml:channelProperty channel="T" name="resolution" value="1" units="1/dev"/>
        </inkml:channelProperties>
      </inkml:inkSource>
      <inkml:timestamp xml:id="ts0" timeString="2024-11-18T05:52:15.28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5938 794 0,'-25'-25'110,"-97"-48"-95,-73 0-15,-49-25 16,-1-24-16,74 49 16,25 24-16,48 0 15,49 25-15,25-1 16,-1 25-1,-23-24-15,23-1 16,-24 25-16,0-24 16,1-1-1,-26 1-15,25 24 16,25-24-16,-25 24 16,0 0-1,-48-25-15,48 25 16,-49 0-16,-24 0 15,24 0-15,-97 0 16,24 0-16,-49 0 16,-24 0-16,0 0 15,48 0-15,-48 25 16,49-1-16,24 0 0,73-24 16,0 25-16,25-25 15,0 24-15,48 1 16,1-25-16,-25 0 15,-24 24 1,48-24-16,-72 49 16,72-49-1,-24 24-15,-48 1 16,72-1-16,-48-24 16,0 49-16,24-24 15,-24-1-15,48 0 16,-24 1-16,1-1 15,23-24-15,1 25 16,-1-25-16,1 48 16,-1-48-16,25 25 15,0-1-15,0 1 16,-48 24-16,23-25 16,1 25-16,24-25 15,-49 74-15,0-25 16,-24 74-16,73-74 15,-49 0-15,25-24 16,-1 24-16,1 1 16,24-1-16,0-24 15,-25 0-15,25-25 16,0 1-16,0 23 16,-24 1-1,24-24-15,0-1 16,0 25-16,0 0 15,0 0-15,0 24 16,0-24-16,0 24 16,0-49-16,0 25 15,0 25-15,0-26 16,0 1-16,0 0 16,0-25-16,0 1 15,0 24-15,0-25 16,24 74-16,25 24 15,-24-49-15,-25-48 16,0-1-16,0 1 16,0 23-1,0 1-15,0-24 16,0 23-16,24 26 16,-24-1-16,0-24 15,0-25-15,0 25 16,0-24-16,0 23 15,0-23-15,0 24 16,0-25 0,0 25-1,0-25-15,0 1 16,0-1-16,0 1 16,0 48-16,-24-24 15,24 0-15,0 24 16,0-49-1,0 50-15,0 23 16,0-23-16,0-50 16,0 0-16,0 25 15,0-24-15,0 23 16,0-23-16,0 48 16,0-48-16,0 48 15,24-24-15,0 24 0,1-24 16,-25 49-1,0-25-15,24 0 16,-24-49-16,0 1 16,0 24-16,25-25 15,-1 1 1,-24-1-16,49 74 0,97 122 16,-48-50-16,-25-23 15,-24-49 1,-24-49-16,-1 73 15,1-49-15,-1-49 16,-24 1-16,49 24 16,-49-25 15,0 0-31,0 1 16,24-25-16,1 24 15,24 1 16,-49-1-15,24 1-16,98-1 0,-24 49 16,48-24-16,50 49 15,23-74-15,1 25 16,25-24-16,-26-1 16,-48 0-16,49-24 15,-49 49-15,-49-24 16,25-25-1,-74 24-15,-24-24 16,-25 0-16,1 0 16,-1 0-16,1 0 15,-1 0 17,0 0-32,25 0 15,0-24-15,24 24 0,74 0 16,73 0-16,48-49 15,25 24-15,-24-23 16,49 23-16,-147-24 16,-25 49-16,-48-49 15,-49 49-15,-25 0 63,-24-24-1,49-25-46,-25 49 0,50-24-16,-1-1 15,-24 1-15,0-1 16,48 1-16,-48 0 15,49 24-15,-1-49 16,-72 49-16,48 0 0,0 0 16,-48-25-1,-1 25-15,1-24 16,24 24-16,24 0 16,-49-73-16,25 73 15,0 0-15,24-49 31,-48 49-15,-1-25 31,25-23-47,-25 48 16,25-49-16,-24 24 15,-1-24-15,25 25 0,-25 0 16,25-25-16,-24 24 15,-1-24-15,0 25 16,1 0-16,-25-50 16,24 50-16,49-49 15,-73 24-15,25 0 16,-25 25 0,0-50-1,49 25-15,-49-24 16,0 24-16,24-48 15,1-26-15,48 1 16,-49 25-16,-24-50 16,25 49-16,-25 1 15,0 23-15,0 1 0,0 0 16,0-25-16,0 49 16,0-48-16,0 23 15,0 1-15,0 24 16,0 0-16,0-48 15,0 72-15,0-23 16,0-26-16,0 25 0,0-24 16,0 49-16,0-1 15,0 1 1,0-25-16,0 0 16,0 0-16,0 0 15,0-48 1,0-1-1,0 0-15,0 50 16,-49-26-16,49 1 16,-49-25-16,-49-24 15,25 25-15,24-1 16,-48 25-16,72-1 16,1 25-16,-1 49 15,-24-97-15,1 48 0,48 0 16,-74-49-16,50 50 15,-49-50-15,24 49 16,0 0 0,0-24-16,25 24 15,-25 25-15,49-1 203,-49-48-187,-98-49 0,-72 0-16,-26-25 15,50 49-15,48 1 16,1 23-16,97 50 16,0-25-16,25 49 15,-1-24 16,1-1-15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64706" units="1/cm"/>
          <inkml:channelProperty channel="Y" name="resolution" value="37.63066" units="1/cm"/>
          <inkml:channelProperty channel="T" name="resolution" value="1" units="1/dev"/>
        </inkml:channelProperties>
      </inkml:inkSource>
      <inkml:timestamp xml:id="ts0" timeString="2024-11-18T05:52:19.411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6772 374 0,'-122'0'141,"-24"0"-141,48 0 15,0-49 1,-97 25-16,73 0 15,-49-50-15,0 74 0,-24-24 16,-74-1-16,49-23 16,-24-1-16,24 49 15,49-25-15,49 25 16,24 0-16,-24 0 16,24 0-16,1 0 15,24 0 1,-25 0-16,25 0 15,-1 0-15,25 0 16,-24 0-16,-49 0 16,-49 0-16,-24 0 15,-1 0-15,25 0 16,-24 49-16,97-49 16,25 0-16,24 25 15,-24-1-15,73 0 16,-49 1-1,25-25 1,-1 0-16,-24 24 16,-24 25-16,49-49 15,-50 25-15,50-1 0,0-24 16,-50 24-16,25 1 16,25-1-16,0-24 15,-50 25-15,74-1 16,-24-24-1,24 25 17,-25-25-17,1 48-15,0-23 16,-1-1-16,-24 1 16,25-1-16,0 1 15,-50 23-15,74-23 16,-24-25-16,-1 24 15,1 1-15,24-1 0,-24-24 16,-1 24-16,1 1 16,24-1-16,-49 25 15,49-24-15,-25-1 16,1 0-16,24 1 16,-24 24-16,-1 0 15,1-25 1,-1 0-1,25 25-15,0-24 16,-49-1-16,49 25 16,0-25-16,-24 1 15,0 48-15,-1-24 16,1 0-16,-1 24 16,1 0-16,0 1 15,-1-1-15,-24 25 16,0 24-16,25-49 15,24-24-15,-73 48 16,48-48-16,25 49 16,-24-25-16,-25 25 15,49-25 1,-24-24-16,24 24 16,0 25-1,-25 0-15,1-25 16,-1 0-16,1 25 15,24-25-15,0 49 16,0 74-16,0 72 16,0-72-16,0-74 0,0-49 15,0 25-15,0-49 16,-25 24-16,25-24 16,-48 24-16,48-49 15,0 1-15,0-1 16,0 25-16,0-24 15,0-1-15,0 25 0,0 24 16,0-24 0,0-25-1,0 25 1,0-24-16,-25 24 16,25-25-16,0 0 15,0 1 1,0 24-16,0-1 15,25-23-15,23 97 16,-23-98-16,24 1 16,-25 24-16,25 0 15,24-1-15,25 50 16,24-25-16,25 1 16,-1 23-16,1-23 0,24-1 15,-49 0-15,-49-24 16,74 49-16,24-74 15,-25 49-15,-24-73 16,0 25-16,-73-25 16,0 0-1,-25 49 1,25-49 0,0 0-1,24 0 1,25 0-16,24 0 15,49 48-15,0-48 16,-49 0-16,49 25 16,0-25-16,-24 73 0,-50-73 15,50 0-15,-1 0 16,-23 0-16,23 0 16,1 0-16,24 0 15,-25 0-15,74 0 16,-25 0-16,-48 0 15,-25-24-15,25 24 16,24-25-16,-74 1 16,74-25-16,-122 49 15,24-24-15,-48 24 16,-1 0-16,25-25 16,-25 1-16,1 24 15,24-25 1,24 25-1,-49-24-15,50 24 16,-1 0-16,-24 0 16,24 0-16,-24-49 15,-25 49-15,1 0 16,-1-49 46,49 0-62,-24 1 16,-24 23-16,24 1 16,-1-25-1,-23 24 1,-1 1-16,49-49 16,-48 73-1,-1-74-15,1 74 16,-1-24-16,1-25 15,-25 25-15,24 24 16,0-25-16,1 1 16,-1 0-16,1 24 15,24-49 1,-25 24 15,0 25-15,-24-24-1,25-1 1,-25 1-16,24-25 16,1 49-16,-25-49 15,24 49-15,25-97 16,-25 72-16,1-48 16,-1-25-16,1 49 15,-1-48-15,-24 48 16,24-24-16,-24-1 0,25 1 15,-25 0-15,24-25 16,1-24 0,-25 98-16,0-50 15,24 1-15,-24-25 16,0-24-16,25 73 16,-25 0-16,24-48 0,-24 24 15,0-25-15,0 25 16,0-25-16,24 49 15,-24 0-15,0-24 16,0 24-16,0-24 16,49-25-16,-24 25 15,-25 0 1,0-1-16,0 25 16,24-24-16,-24 0 15,0-25-15,0 49 16,0-24-1,0 24-15,0-24 16,0 24-16,0 25 16,0-1-16,0-24 0,0 1 15,0 23-15,0-24 16,0 25-16,0-49 16,0 48-16,0-24 15,0 25-15,0-25 16,0-49-16,-24 74 15,-1 0 1,1-25-16,-1 0 16,1 24-1,24 1-15,-24 0 16,-25-50 0,49 50-16,-25 24 15,1-25 1,-1 1-16,25 0 0,-24 24 15,-25-49-15,25 49 16,-25-25-16,-49-23 16,74 23-16,-1 1 15,-23-1 1,23 1 93,-24-25-93,25 25 0,-49-1-16,24-24 15,24 25-15,-48-25 16,24 25-16,25-25 15,-1 49 1,1 0 109,-49-49-125,-25 0 16,-49-24-16,74 73 15,24-25-15,-24-23 16,24 23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282263E-4CBA-4267-A3C6-2298C9EB3B05}" type="datetimeFigureOut">
              <a:rPr lang="ar-AE" smtClean="0"/>
              <a:t>17/05/1446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88B777-0D71-4DD8-A44C-4A559E2B81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879394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AE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88B777-0D71-4DD8-A44C-4A559E2B81B2}" type="slidenum">
              <a:rPr lang="ar-AE" smtClean="0"/>
              <a:t>2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834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3.png"/><Relationship Id="rId7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8.emf"/><Relationship Id="rId4" Type="http://schemas.openxmlformats.org/officeDocument/2006/relationships/image" Target="../media/image4.jpg"/><Relationship Id="rId9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77350" y="607516"/>
            <a:ext cx="110799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28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963425"/>
              </p:ext>
            </p:extLst>
          </p:nvPr>
        </p:nvGraphicFramePr>
        <p:xfrm>
          <a:off x="582737" y="1238675"/>
          <a:ext cx="10799420" cy="983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423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558143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906486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390557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3256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يستخدم الأدوات لنسج المشغولات بطريقة صحيحة وآمنه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يصنع المنسوجات المختلف</a:t>
                      </a:r>
                      <a:r>
                        <a:rPr lang="ar-SA" b="1" dirty="0"/>
                        <a:t>ة</a:t>
                      </a:r>
                      <a:r>
                        <a:rPr lang="ar-AE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الادوات المناسبة لنسج المشغولات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7" name="مربع نص 46">
            <a:extLst>
              <a:ext uri="{FF2B5EF4-FFF2-40B4-BE49-F238E27FC236}">
                <a16:creationId xmlns:a16="http://schemas.microsoft.com/office/drawing/2014/main" id="{1C700058-2E08-EB76-625A-63B45B924B12}"/>
              </a:ext>
            </a:extLst>
          </p:cNvPr>
          <p:cNvSpPr txBox="1"/>
          <p:nvPr/>
        </p:nvSpPr>
        <p:spPr>
          <a:xfrm>
            <a:off x="582737" y="2525696"/>
            <a:ext cx="1079942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حدد أدوات النسج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32CE6BA-97BE-3EE6-FEE9-5C4574EA5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2497" y="4066363"/>
            <a:ext cx="2009220" cy="14082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724DF36A-E958-6473-E08E-9F3E0CD3F1D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16" t="9025" r="11079" b="64031"/>
          <a:stretch/>
        </p:blipFill>
        <p:spPr>
          <a:xfrm>
            <a:off x="582737" y="4066363"/>
            <a:ext cx="2720479" cy="1408297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2F73D4AA-0370-8177-310F-BD75383E99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36467" y="4066363"/>
            <a:ext cx="2009219" cy="1408298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D947B940-5321-4CE6-9DAF-62DCBE5AF92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02621" y="4066363"/>
            <a:ext cx="2175126" cy="140829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" name="Ink 3"/>
              <p14:cNvContentPartPr/>
              <p14:nvPr/>
            </p14:nvContentPartPr>
            <p14:xfrm>
              <a:off x="6285462" y="3424611"/>
              <a:ext cx="2780640" cy="24760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237582" y="3328851"/>
                <a:ext cx="2876400" cy="266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5" name="Ink 4"/>
              <p14:cNvContentPartPr/>
              <p14:nvPr/>
            </p14:nvContentPartPr>
            <p14:xfrm>
              <a:off x="3443982" y="3566811"/>
              <a:ext cx="2875320" cy="239328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396102" y="3471051"/>
                <a:ext cx="2971080" cy="2585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</TotalTime>
  <Words>45</Words>
  <Application>Microsoft Office PowerPoint</Application>
  <PresentationFormat>Widescreen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HESSA ABDULLA SAEED AL MAZROUEI</cp:lastModifiedBy>
  <cp:revision>33</cp:revision>
  <dcterms:created xsi:type="dcterms:W3CDTF">2024-07-04T06:51:15Z</dcterms:created>
  <dcterms:modified xsi:type="dcterms:W3CDTF">2024-11-18T05:52:39Z</dcterms:modified>
</cp:coreProperties>
</file>